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5" r:id="rId6"/>
    <p:sldId id="1144" r:id="rId7"/>
    <p:sldId id="1146" r:id="rId8"/>
    <p:sldId id="1147" r:id="rId9"/>
    <p:sldId id="1148" r:id="rId10"/>
    <p:sldId id="1149"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Jack probably do next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Meet his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Return his book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Travel to Scotland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01037" y="882594"/>
            <a:ext cx="4265974" cy="444308"/>
          </a:xfrm>
          <a:prstGeom prst="rect">
            <a:avLst/>
          </a:prstGeom>
        </p:spPr>
      </p:pic>
      <p:sp>
        <p:nvSpPr>
          <p:cNvPr id="5" name="矩形 4"/>
          <p:cNvSpPr/>
          <p:nvPr/>
        </p:nvSpPr>
        <p:spPr>
          <a:xfrm>
            <a:off x="892059" y="83814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4"/>
          <p:cNvSpPr txBox="1">
            <a:spLocks/>
          </p:cNvSpPr>
          <p:nvPr/>
        </p:nvSpPr>
        <p:spPr bwMode="auto">
          <a:xfrm>
            <a:off x="360854" y="23707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gets up, puts his favourite book in his bag and leaves his room.”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杰克打算在公园里读书。故选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17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2669"/>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主要讲述了杰克在一个炎热的夏日收到朋友们发来的关于他们愉快假期的短信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最后他决定去公园寻找凉爽的地方读书。</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96752"/>
            <a:ext cx="11485848" cy="1487486"/>
          </a:xfrm>
          <a:prstGeom prst="rect">
            <a:avLst/>
          </a:prstGeom>
        </p:spPr>
      </p:pic>
      <p:pic>
        <p:nvPicPr>
          <p:cNvPr id="4" name="语篇导航-DA.eps" descr="id:2147486413;FounderCES"/>
          <p:cNvPicPr/>
          <p:nvPr/>
        </p:nvPicPr>
        <p:blipFill>
          <a:blip r:embed="rId3"/>
          <a:stretch>
            <a:fillRect/>
          </a:stretch>
        </p:blipFill>
        <p:spPr>
          <a:xfrm>
            <a:off x="513928" y="2916595"/>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summers never end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is the same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hot before the sun rises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hot after the sun falls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morning and night, when the sun burns in the sky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stop singing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dogs stop barking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even time seems to stop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 lies on his bed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window is open but there isn’t a breath of air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lifts a heavy hand and looks at his mobile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three new messages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clicks on the first 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from Zadie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Hey</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juice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loads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shining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breeze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summer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Zadie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412776"/>
            <a:ext cx="11500383" cy="3363159"/>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second message is from David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aunt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Edinburgh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Scotland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fantastic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Edinburgh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Robert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Louis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Stevenson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Jekyll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Hyde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algn="r"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David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361985"/>
            <a:ext cx="11500383" cy="3363159"/>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lvl="0" indent="5842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third message is from Holly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40000"/>
              </a:lnSpc>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27063" hangingPunct="0">
              <a:lnSpc>
                <a:spcPct val="140000"/>
              </a:lnSpc>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wooden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lovely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blanket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Westbourne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r" hangingPunct="0">
              <a:lnSpc>
                <a:spcPct val="140000"/>
              </a:lnSpc>
              <a:spcAft>
                <a:spcPts val="0"/>
              </a:spcAft>
              <a:tabLst>
                <a:tab pos="4222115" algn="l"/>
                <a:tab pos="6862445" algn="l"/>
                <a:tab pos="7377430" algn="l"/>
                <a:tab pos="9617710"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 shakes his head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friends are so lucky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decides not to stay in bed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it’s cooler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getting close to nature is always a good choice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gets up, puts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 in his bag and leaves his room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340768"/>
            <a:ext cx="11512136" cy="305706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Paragraph 1 mainly talk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Characters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Background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38145"/>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60854" y="24208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summers never end. Every day is the same. It is hot before the sun rises...”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第一段主要描述了炎热的夏天这一背景。故选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81342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Jack spending his summer holiday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sea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Edinburgh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Westbourne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mountains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38145"/>
            <a:ext cx="407484" cy="461665"/>
          </a:xfrm>
          <a:prstGeom prst="rect">
            <a:avLst/>
          </a:prstGeom>
        </p:spPr>
        <p:txBody>
          <a:bodyPr wrap="none">
            <a:spAutoFit/>
          </a:bodyPr>
          <a:lstStyle/>
          <a:p>
            <a:r>
              <a:rPr lang="en-US" altLang="zh-CN" sz="2400" dirty="0"/>
              <a:t>C</a:t>
            </a:r>
            <a:endParaRPr lang="zh-CN" altLang="en-US" dirty="0"/>
          </a:p>
        </p:txBody>
      </p:sp>
      <p:sp>
        <p:nvSpPr>
          <p:cNvPr id="5" name="内容占位符 2"/>
          <p:cNvSpPr txBox="1">
            <a:spLocks/>
          </p:cNvSpPr>
          <p:nvPr/>
        </p:nvSpPr>
        <p:spPr bwMode="auto">
          <a:xfrm>
            <a:off x="360854" y="23488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细节理解题。根据霍利信中的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“Hope you’re happy in Westbourne.”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杰克在韦斯特伯恩度过他的暑假。故选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81342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messages, all of Jack’s friends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share the same hobby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family time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1342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pleasant holidays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plenty of sports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29437"/>
            <a:ext cx="407484" cy="461665"/>
          </a:xfrm>
          <a:prstGeom prst="rect">
            <a:avLst/>
          </a:prstGeom>
        </p:spPr>
        <p:txBody>
          <a:bodyPr wrap="none">
            <a:spAutoFit/>
          </a:bodyPr>
          <a:lstStyle/>
          <a:p>
            <a:r>
              <a:rPr lang="en-US" altLang="zh-CN" sz="2400" dirty="0"/>
              <a:t>C</a:t>
            </a:r>
            <a:endParaRPr lang="zh-CN" altLang="en-US" dirty="0"/>
          </a:p>
        </p:txBody>
      </p:sp>
      <p:sp>
        <p:nvSpPr>
          <p:cNvPr id="5" name="内容占位符 3"/>
          <p:cNvSpPr txBox="1">
            <a:spLocks/>
          </p:cNvSpPr>
          <p:nvPr/>
        </p:nvSpPr>
        <p:spPr bwMode="auto">
          <a:xfrm>
            <a:off x="360854" y="243696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 lying on the beach drinking a long cold fruit juice with loads of ice...”“I’m reading lots of books by a great Edinburgh writer”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the best holiday ever. We’re staying in a wooden house high up in the mountains.”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查蒂在海滩享受阳光和微风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大卫在爱丁堡享受阅读的乐趣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霍利在山里欣赏风景并拍照</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由此可推知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杰克的三个朋友正在享受愉快的假期。故选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TotalTime>
  <Words>565</Words>
  <Application>Microsoft Office PowerPoint</Application>
  <PresentationFormat>自定义</PresentationFormat>
  <Paragraphs>40</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2025-09-17T01:04:11Z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